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99" r:id="rId5"/>
    <p:sldId id="300" r:id="rId6"/>
    <p:sldId id="301" r:id="rId7"/>
    <p:sldId id="303" r:id="rId8"/>
    <p:sldId id="262" r:id="rId9"/>
    <p:sldId id="287" r:id="rId10"/>
    <p:sldId id="288" r:id="rId11"/>
    <p:sldId id="286" r:id="rId12"/>
    <p:sldId id="263" r:id="rId13"/>
    <p:sldId id="264" r:id="rId14"/>
    <p:sldId id="290" r:id="rId15"/>
    <p:sldId id="270" r:id="rId16"/>
    <p:sldId id="284" r:id="rId17"/>
    <p:sldId id="265" r:id="rId18"/>
    <p:sldId id="266" r:id="rId19"/>
    <p:sldId id="267" r:id="rId20"/>
    <p:sldId id="293" r:id="rId21"/>
    <p:sldId id="294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95" r:id="rId32"/>
    <p:sldId id="296" r:id="rId33"/>
    <p:sldId id="278" r:id="rId34"/>
    <p:sldId id="279" r:id="rId35"/>
    <p:sldId id="298" r:id="rId36"/>
    <p:sldId id="297" r:id="rId37"/>
    <p:sldId id="280" r:id="rId38"/>
    <p:sldId id="281" r:id="rId39"/>
    <p:sldId id="291" r:id="rId40"/>
    <p:sldId id="283" r:id="rId41"/>
    <p:sldId id="285" r:id="rId42"/>
    <p:sldId id="302" r:id="rId43"/>
    <p:sldId id="289" r:id="rId44"/>
    <p:sldId id="26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EDBAFF-BD3A-4A4F-B7C3-79583010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53" y="1717431"/>
            <a:ext cx="9181947" cy="42944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597153" y="3984815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014231" y="5715586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即時位置資訊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477497-DD0E-41E6-AF28-347FA0FA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4" b="5883"/>
          <a:stretch/>
        </p:blipFill>
        <p:spPr>
          <a:xfrm>
            <a:off x="2850777" y="1710731"/>
            <a:ext cx="8077200" cy="37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20BD5B-5A0F-47C9-87B7-2D182392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8316" b="17734"/>
          <a:stretch/>
        </p:blipFill>
        <p:spPr>
          <a:xfrm>
            <a:off x="1031270" y="1457069"/>
            <a:ext cx="3881718" cy="2967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613670" y="2851115"/>
            <a:ext cx="653530" cy="573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56014" y="445836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3E9816-AAB0-4B36-9804-38BF84FC7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5" b="5229"/>
          <a:stretch/>
        </p:blipFill>
        <p:spPr>
          <a:xfrm>
            <a:off x="4538584" y="3209365"/>
            <a:ext cx="7140140" cy="3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430D-415A-4665-BD53-CF0500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3" r="48015" b="18954"/>
          <a:stretch/>
        </p:blipFill>
        <p:spPr>
          <a:xfrm>
            <a:off x="1443318" y="1723242"/>
            <a:ext cx="3603053" cy="27163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2923389" y="3429000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36863" y="473963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850D5-693E-4BE4-9091-AA0046FD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6" b="5359"/>
          <a:stretch/>
        </p:blipFill>
        <p:spPr>
          <a:xfrm>
            <a:off x="4530550" y="2967318"/>
            <a:ext cx="7228200" cy="3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AE7A3C-FF84-4C2B-B05C-D69DBF64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3043680" y="1712259"/>
            <a:ext cx="8534071" cy="39470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</p:spTree>
    <p:extLst>
      <p:ext uri="{BB962C8B-B14F-4D97-AF65-F5344CB8AC3E}">
        <p14:creationId xmlns:p14="http://schemas.microsoft.com/office/powerpoint/2010/main" val="2469468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F93058-9BDA-4C2A-AC58-59F14235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229"/>
          <a:stretch/>
        </p:blipFill>
        <p:spPr>
          <a:xfrm>
            <a:off x="2902690" y="1567344"/>
            <a:ext cx="8816052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0B8C4-B405-4219-9A95-8A7406A43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456330" y="1803977"/>
            <a:ext cx="8354136" cy="38637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B182D6-0B8A-467E-8063-459EA7D3AC1A}"/>
              </a:ext>
            </a:extLst>
          </p:cNvPr>
          <p:cNvSpPr txBox="1"/>
          <p:nvPr/>
        </p:nvSpPr>
        <p:spPr>
          <a:xfrm>
            <a:off x="3848020" y="5667765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解開一樓教室電腦的開機密碼後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出現題目，解開即可啟用一樓電梯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F96051-5EF6-4B36-957A-8136AE2CA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" t="22484" r="49338" b="23530"/>
          <a:stretch/>
        </p:blipFill>
        <p:spPr>
          <a:xfrm>
            <a:off x="8777106" y="236128"/>
            <a:ext cx="3226635" cy="21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BFD57-D102-42C5-9FCE-7192D9D3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229"/>
          <a:stretch/>
        </p:blipFill>
        <p:spPr>
          <a:xfrm>
            <a:off x="2958354" y="1682445"/>
            <a:ext cx="8346141" cy="38846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4E55D5-8B15-41EB-BBFA-6FC8F2B89C71}"/>
              </a:ext>
            </a:extLst>
          </p:cNvPr>
          <p:cNvSpPr txBox="1"/>
          <p:nvPr/>
        </p:nvSpPr>
        <p:spPr>
          <a:xfrm>
            <a:off x="3268828" y="582636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解開一樓電腦教室的謎題後可以看到大門門禁卡</a:t>
            </a:r>
          </a:p>
        </p:txBody>
      </p:sp>
    </p:spTree>
    <p:extLst>
      <p:ext uri="{BB962C8B-B14F-4D97-AF65-F5344CB8AC3E}">
        <p14:creationId xmlns:p14="http://schemas.microsoft.com/office/powerpoint/2010/main" val="3608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作品連結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30F9C4-5665-4C40-80D0-C080A46D0075}"/>
              </a:ext>
            </a:extLst>
          </p:cNvPr>
          <p:cNvSpPr txBox="1"/>
          <p:nvPr/>
        </p:nvSpPr>
        <p:spPr>
          <a:xfrm>
            <a:off x="3056964" y="3231776"/>
            <a:ext cx="665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https://pear651530.github.io/00957103/%E5%AF%86%E5%AE%A4%E9%80%83%E8%84%AB%E4%B8%BB%E9%A0%81.html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627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遇到難題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13DA35-1B1B-4619-A933-3C53A608B9AD}"/>
              </a:ext>
            </a:extLst>
          </p:cNvPr>
          <p:cNvSpPr txBox="1"/>
          <p:nvPr/>
        </p:nvSpPr>
        <p:spPr>
          <a:xfrm>
            <a:off x="2770754" y="2224399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如果想要遊戲畫面跟地圖在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div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的正中央，道具跟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要放的位置會很難抓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改成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left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都從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px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F340F5-3FBE-4656-A3A9-A6FAAE04CB74}"/>
              </a:ext>
            </a:extLst>
          </p:cNvPr>
          <p:cNvSpPr txBox="1"/>
          <p:nvPr/>
        </p:nvSpPr>
        <p:spPr>
          <a:xfrm>
            <a:off x="2770754" y="4410634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很多圖片需要去背、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翻轉、合成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小畫家的魔術選取可以去背、翻轉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-&gt;PPT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用來圖片合成</a:t>
            </a:r>
          </a:p>
        </p:txBody>
      </p:sp>
    </p:spTree>
    <p:extLst>
      <p:ext uri="{BB962C8B-B14F-4D97-AF65-F5344CB8AC3E}">
        <p14:creationId xmlns:p14="http://schemas.microsoft.com/office/powerpoint/2010/main" val="215197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538166" y="2617693"/>
            <a:ext cx="9402822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32161-D0C4-4F4C-958A-CB227432F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4" b="5882"/>
          <a:stretch/>
        </p:blipFill>
        <p:spPr>
          <a:xfrm>
            <a:off x="2895601" y="1925552"/>
            <a:ext cx="8292353" cy="38474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7189694" y="3151094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581ECD-011F-4FB1-9D04-BCE3A3F9BD7D}"/>
              </a:ext>
            </a:extLst>
          </p:cNvPr>
          <p:cNvSpPr txBox="1"/>
          <p:nvPr/>
        </p:nvSpPr>
        <p:spPr>
          <a:xfrm>
            <a:off x="7189694" y="34290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新增即時位置指引</a:t>
            </a:r>
          </a:p>
        </p:txBody>
      </p:sp>
    </p:spTree>
    <p:extLst>
      <p:ext uri="{BB962C8B-B14F-4D97-AF65-F5344CB8AC3E}">
        <p14:creationId xmlns:p14="http://schemas.microsoft.com/office/powerpoint/2010/main" val="92129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1B72BA0-A59F-4A2B-AE25-D0AA12EEA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7" r="32647" b="19084"/>
          <a:stretch/>
        </p:blipFill>
        <p:spPr>
          <a:xfrm>
            <a:off x="2734236" y="1945341"/>
            <a:ext cx="8526120" cy="39803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5992905" y="3789829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32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B2F822-879D-474C-B869-7A0C34C21A7E}"/>
              </a:ext>
            </a:extLst>
          </p:cNvPr>
          <p:cNvSpPr txBox="1"/>
          <p:nvPr/>
        </p:nvSpPr>
        <p:spPr>
          <a:xfrm>
            <a:off x="3424517" y="301214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可直接看影片或看投影片的文字介紹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6C9D8C-164E-47A4-A93F-03E6B8E64050}"/>
              </a:ext>
            </a:extLst>
          </p:cNvPr>
          <p:cNvSpPr/>
          <p:nvPr/>
        </p:nvSpPr>
        <p:spPr>
          <a:xfrm>
            <a:off x="3761799" y="4122876"/>
            <a:ext cx="5242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https://youtu.be/zf0zSj8adXw</a:t>
            </a:r>
          </a:p>
        </p:txBody>
      </p:sp>
    </p:spTree>
    <p:extLst>
      <p:ext uri="{BB962C8B-B14F-4D97-AF65-F5344CB8AC3E}">
        <p14:creationId xmlns:p14="http://schemas.microsoft.com/office/powerpoint/2010/main" val="26254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361</TotalTime>
  <Words>784</Words>
  <Application>Microsoft Office PowerPoint</Application>
  <PresentationFormat>寬螢幕</PresentationFormat>
  <Paragraphs>118</Paragraphs>
  <Slides>44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作品連結</vt:lpstr>
      <vt:lpstr>作品改善</vt:lpstr>
      <vt:lpstr>作品改善</vt:lpstr>
      <vt:lpstr>作品展示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遇到難題&amp;解決方案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46</cp:revision>
  <dcterms:created xsi:type="dcterms:W3CDTF">2021-11-25T13:59:20Z</dcterms:created>
  <dcterms:modified xsi:type="dcterms:W3CDTF">2023-06-20T17:31:46Z</dcterms:modified>
</cp:coreProperties>
</file>